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058400" cy="7772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578" y="72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10545" y="685800"/>
            <a:ext cx="443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004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672a894e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672a894e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672a894e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672a894e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8672a894e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8672a894e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8c7a5d5f0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8c7a5d5f0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672a894e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8672a894e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8672a894e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8672a894e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672a894e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672a894e6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672a894e6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672a894e6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672a894e6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672a894e6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8672a894e6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8672a894e6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30200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8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8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8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8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800"/>
              </a:spcBef>
              <a:spcAft>
                <a:spcPts val="18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18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18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18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18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1800"/>
              </a:spcBef>
              <a:spcAft>
                <a:spcPts val="18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18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18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18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18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1800"/>
              </a:spcBef>
              <a:spcAft>
                <a:spcPts val="18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2100"/>
          </a:xfrm>
          <a:prstGeom prst="rect">
            <a:avLst/>
          </a:prstGeom>
        </p:spPr>
        <p:txBody>
          <a:bodyPr spcFirstLastPara="1" wrap="square" lIns="101575" tIns="101575" rIns="101575" bIns="10157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18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18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18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18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18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1800"/>
              </a:spcBef>
              <a:spcAft>
                <a:spcPts val="18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5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01575" tIns="101575" rIns="101575" bIns="1015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2pPr>
            <a:lvl3pPr lvl="2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3pPr>
            <a:lvl4pPr lvl="3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4pPr>
            <a:lvl5pPr lvl="4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5pPr>
            <a:lvl6pPr lvl="5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6pPr>
            <a:lvl7pPr lvl="6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7pPr>
            <a:lvl8pPr lvl="7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8pPr>
            <a:lvl9pPr lvl="8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9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30200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8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8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8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8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800"/>
              </a:spcBef>
              <a:spcAft>
                <a:spcPts val="18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300"/>
          </a:xfrm>
          <a:prstGeom prst="rect">
            <a:avLst/>
          </a:prstGeom>
        </p:spPr>
        <p:txBody>
          <a:bodyPr spcFirstLastPara="1" wrap="square" lIns="101575" tIns="101575" rIns="101575" bIns="1015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30200" algn="ctr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18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18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18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18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18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1800"/>
              </a:spcBef>
              <a:spcAft>
                <a:spcPts val="18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●"/>
              <a:defRPr sz="2000">
                <a:solidFill>
                  <a:schemeClr val="dk2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 algn="r">
              <a:buNone/>
              <a:defRPr sz="1100">
                <a:solidFill>
                  <a:schemeClr val="dk2"/>
                </a:solidFill>
              </a:defRPr>
            </a:lvl1pPr>
            <a:lvl2pPr lvl="1" algn="r">
              <a:buNone/>
              <a:defRPr sz="1100">
                <a:solidFill>
                  <a:schemeClr val="dk2"/>
                </a:solidFill>
              </a:defRPr>
            </a:lvl2pPr>
            <a:lvl3pPr lvl="2" algn="r">
              <a:buNone/>
              <a:defRPr sz="1100">
                <a:solidFill>
                  <a:schemeClr val="dk2"/>
                </a:solidFill>
              </a:defRPr>
            </a:lvl3pPr>
            <a:lvl4pPr lvl="3" algn="r">
              <a:buNone/>
              <a:defRPr sz="1100">
                <a:solidFill>
                  <a:schemeClr val="dk2"/>
                </a:solidFill>
              </a:defRPr>
            </a:lvl4pPr>
            <a:lvl5pPr lvl="4" algn="r">
              <a:buNone/>
              <a:defRPr sz="1100">
                <a:solidFill>
                  <a:schemeClr val="dk2"/>
                </a:solidFill>
              </a:defRPr>
            </a:lvl5pPr>
            <a:lvl6pPr lvl="5" algn="r">
              <a:buNone/>
              <a:defRPr sz="1100">
                <a:solidFill>
                  <a:schemeClr val="dk2"/>
                </a:solidFill>
              </a:defRPr>
            </a:lvl6pPr>
            <a:lvl7pPr lvl="6" algn="r">
              <a:buNone/>
              <a:defRPr sz="1100">
                <a:solidFill>
                  <a:schemeClr val="dk2"/>
                </a:solidFill>
              </a:defRPr>
            </a:lvl7pPr>
            <a:lvl8pPr lvl="7" algn="r">
              <a:buNone/>
              <a:defRPr sz="1100">
                <a:solidFill>
                  <a:schemeClr val="dk2"/>
                </a:solidFill>
              </a:defRPr>
            </a:lvl8pPr>
            <a:lvl9pPr lvl="8" algn="r"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10058400" cy="77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7EF3292-5EF9-47F7-8203-0B635FA60994}"/>
              </a:ext>
            </a:extLst>
          </p:cNvPr>
          <p:cNvSpPr txBox="1"/>
          <p:nvPr/>
        </p:nvSpPr>
        <p:spPr>
          <a:xfrm>
            <a:off x="2406315" y="395277"/>
            <a:ext cx="6144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bg1"/>
                </a:solidFill>
              </a:rPr>
              <a:t>CATÁLOGO DE PRODUCTOS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397E8E-120F-48AE-8D6B-608104A9171B}"/>
              </a:ext>
            </a:extLst>
          </p:cNvPr>
          <p:cNvSpPr txBox="1"/>
          <p:nvPr/>
        </p:nvSpPr>
        <p:spPr>
          <a:xfrm>
            <a:off x="7523747" y="7041862"/>
            <a:ext cx="2191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chemeClr val="bg1"/>
                </a:solidFill>
              </a:rPr>
              <a:t>Código: FO-CRM-01 / V. 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</Words>
  <Application>Microsoft Office PowerPoint</Application>
  <PresentationFormat>Personalizado</PresentationFormat>
  <Paragraphs>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</dc:creator>
  <cp:lastModifiedBy>Informatica Grupo Comercial JE</cp:lastModifiedBy>
  <cp:revision>7</cp:revision>
  <dcterms:modified xsi:type="dcterms:W3CDTF">2024-08-07T22:31:56Z</dcterms:modified>
</cp:coreProperties>
</file>